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9" r:id="rId3"/>
    <p:sldId id="262" r:id="rId4"/>
    <p:sldId id="260" r:id="rId5"/>
    <p:sldId id="268" r:id="rId6"/>
    <p:sldId id="309" r:id="rId7"/>
    <p:sldId id="304" r:id="rId8"/>
    <p:sldId id="290" r:id="rId9"/>
    <p:sldId id="306" r:id="rId10"/>
    <p:sldId id="307" r:id="rId11"/>
    <p:sldId id="308" r:id="rId12"/>
    <p:sldId id="286" r:id="rId13"/>
    <p:sldId id="305" r:id="rId1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003366"/>
    <a:srgbClr val="300448"/>
    <a:srgbClr val="000066"/>
    <a:srgbClr val="333399"/>
    <a:srgbClr val="6600CC"/>
    <a:srgbClr val="3366FF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4" autoAdjust="0"/>
    <p:restoredTop sz="76194" autoAdjust="0"/>
  </p:normalViewPr>
  <p:slideViewPr>
    <p:cSldViewPr>
      <p:cViewPr>
        <p:scale>
          <a:sx n="78" d="100"/>
          <a:sy n="78" d="100"/>
        </p:scale>
        <p:origin x="1904" y="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44F014-9A02-4370-98AF-8A4593A02C65}" type="datetimeFigureOut">
              <a:rPr lang="en-US" smtClean="0"/>
              <a:t>3/20/19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140A1D-0B06-4C79-9F26-2E2FB119E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1950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PMingLiU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PMingLiU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 smtClean="0"/>
              <a:t>Click to edit Master text styles</a:t>
            </a:r>
          </a:p>
          <a:p>
            <a:pPr lvl="1"/>
            <a:r>
              <a:rPr lang="en-US" altLang="zh-TW" noProof="0" smtClean="0"/>
              <a:t>Second level</a:t>
            </a:r>
          </a:p>
          <a:p>
            <a:pPr lvl="2"/>
            <a:r>
              <a:rPr lang="en-US" altLang="zh-TW" noProof="0" smtClean="0"/>
              <a:t>Third level</a:t>
            </a:r>
          </a:p>
          <a:p>
            <a:pPr lvl="3"/>
            <a:r>
              <a:rPr lang="en-US" altLang="zh-TW" noProof="0" smtClean="0"/>
              <a:t>Fourth level</a:t>
            </a:r>
          </a:p>
          <a:p>
            <a:pPr lvl="4"/>
            <a:r>
              <a:rPr lang="en-US" altLang="zh-TW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PMingLiU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PMingLiU" pitchFamily="18" charset="-120"/>
              </a:defRPr>
            </a:lvl1pPr>
          </a:lstStyle>
          <a:p>
            <a:fld id="{5D7F18D2-2977-429E-8B6D-22778A44E64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720294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3EEB0713-4CCC-4E3E-846C-FACD634EFBA6}" type="slidenum">
              <a:rPr lang="zh-TW" altLang="en-US" sz="1200">
                <a:ea typeface="PMingLiU" pitchFamily="18" charset="-120"/>
              </a:rPr>
              <a:pPr eaLnBrk="1" hangingPunct="1"/>
              <a:t>1</a:t>
            </a:fld>
            <a:endParaRPr lang="en-US" altLang="zh-TW" sz="1200">
              <a:ea typeface="PMingLiU" pitchFamily="18" charset="-12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en-US" dirty="0" smtClean="0">
              <a:latin typeface="Arial" pitchFamily="34" charset="0"/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012201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1AE4675-46EC-4EDF-89E2-3C4CC1C64A21}" type="slidenum">
              <a:rPr lang="zh-TW" altLang="en-US" sz="1200">
                <a:ea typeface="PMingLiU" pitchFamily="18" charset="-120"/>
              </a:rPr>
              <a:pPr eaLnBrk="1" hangingPunct="1"/>
              <a:t>10</a:t>
            </a:fld>
            <a:endParaRPr lang="en-US" altLang="zh-TW" sz="1200">
              <a:ea typeface="PMingLiU" pitchFamily="18" charset="-12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zh-TW" baseline="0" dirty="0" smtClean="0">
                <a:latin typeface="Arial" pitchFamily="34" charset="0"/>
                <a:ea typeface="PMingLiU" pitchFamily="18" charset="-120"/>
              </a:rPr>
              <a:t>In the rest of this presentation, I’m going to talk about following contents:</a:t>
            </a:r>
          </a:p>
        </p:txBody>
      </p:sp>
    </p:spTree>
    <p:extLst>
      <p:ext uri="{BB962C8B-B14F-4D97-AF65-F5344CB8AC3E}">
        <p14:creationId xmlns:p14="http://schemas.microsoft.com/office/powerpoint/2010/main" val="1639256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1AE4675-46EC-4EDF-89E2-3C4CC1C64A21}" type="slidenum">
              <a:rPr lang="zh-TW" altLang="en-US" sz="1200">
                <a:ea typeface="PMingLiU" pitchFamily="18" charset="-120"/>
              </a:rPr>
              <a:pPr eaLnBrk="1" hangingPunct="1"/>
              <a:t>11</a:t>
            </a:fld>
            <a:endParaRPr lang="en-US" altLang="zh-TW" sz="1200">
              <a:ea typeface="PMingLiU" pitchFamily="18" charset="-12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zh-TW" baseline="0" dirty="0" smtClean="0">
                <a:latin typeface="Arial" pitchFamily="34" charset="0"/>
                <a:ea typeface="PMingLiU" pitchFamily="18" charset="-120"/>
              </a:rPr>
              <a:t>In the rest of this presentation, I’m going to talk about following contents:</a:t>
            </a:r>
          </a:p>
        </p:txBody>
      </p:sp>
    </p:spTree>
    <p:extLst>
      <p:ext uri="{BB962C8B-B14F-4D97-AF65-F5344CB8AC3E}">
        <p14:creationId xmlns:p14="http://schemas.microsoft.com/office/powerpoint/2010/main" val="5373013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2DF503E9-4B1D-4341-B837-151F396BAC41}" type="slidenum">
              <a:rPr lang="zh-TW" altLang="en-US" sz="1200">
                <a:ea typeface="PMingLiU" pitchFamily="18" charset="-120"/>
              </a:rPr>
              <a:pPr eaLnBrk="1" hangingPunct="1"/>
              <a:t>2</a:t>
            </a:fld>
            <a:endParaRPr lang="en-US" altLang="zh-TW" sz="1200">
              <a:ea typeface="PMingLiU" pitchFamily="18" charset="-12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zh-CN" noProof="0" dirty="0" smtClean="0">
                <a:latin typeface="Arial" pitchFamily="34" charset="0"/>
                <a:ea typeface="PMingLiU" pitchFamily="18" charset="-120"/>
              </a:rPr>
              <a:t>The motivation of this</a:t>
            </a:r>
            <a:r>
              <a:rPr lang="en-US" altLang="zh-CN" baseline="0" noProof="0" dirty="0" smtClean="0">
                <a:latin typeface="Arial" pitchFamily="34" charset="0"/>
                <a:ea typeface="PMingLiU" pitchFamily="18" charset="-120"/>
              </a:rPr>
              <a:t> project</a:t>
            </a:r>
            <a:endParaRPr lang="zh-CN" altLang="en-US" noProof="0" dirty="0" smtClean="0">
              <a:latin typeface="Arial" pitchFamily="34" charset="0"/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16358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7F18D2-2977-429E-8B6D-22778A44E64D}" type="slidenum">
              <a:rPr lang="zh-TW" altLang="en-US" smtClean="0"/>
              <a:pPr/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40565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7F18D2-2977-429E-8B6D-22778A44E64D}" type="slidenum">
              <a:rPr lang="zh-TW" altLang="en-US" smtClean="0"/>
              <a:pPr/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92742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07E23D78-CF54-4D4E-9A10-679B9CD3C531}" type="slidenum">
              <a:rPr lang="zh-TW" altLang="en-US" sz="1200">
                <a:ea typeface="PMingLiU" pitchFamily="18" charset="-120"/>
              </a:rPr>
              <a:pPr eaLnBrk="1" hangingPunct="1"/>
              <a:t>5</a:t>
            </a:fld>
            <a:endParaRPr lang="en-US" altLang="zh-TW" sz="1200">
              <a:ea typeface="PMingLiU" pitchFamily="18" charset="-12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zh-TW" dirty="0" smtClean="0">
                <a:latin typeface="Arial" pitchFamily="34" charset="0"/>
                <a:ea typeface="PMingLiU" pitchFamily="18" charset="-120"/>
              </a:rPr>
              <a:t>Here, we make the claim of this project.</a:t>
            </a:r>
            <a:endParaRPr lang="zh-TW" altLang="en-US" dirty="0" smtClean="0">
              <a:latin typeface="Arial" pitchFamily="34" charset="0"/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113356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07E23D78-CF54-4D4E-9A10-679B9CD3C531}" type="slidenum">
              <a:rPr lang="zh-TW" altLang="en-US" sz="1200">
                <a:ea typeface="PMingLiU" pitchFamily="18" charset="-120"/>
              </a:rPr>
              <a:pPr eaLnBrk="1" hangingPunct="1"/>
              <a:t>6</a:t>
            </a:fld>
            <a:endParaRPr lang="en-US" altLang="zh-TW" sz="1200">
              <a:ea typeface="PMingLiU" pitchFamily="18" charset="-12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zh-TW" dirty="0" smtClean="0">
                <a:latin typeface="Arial" pitchFamily="34" charset="0"/>
                <a:ea typeface="PMingLiU" pitchFamily="18" charset="-120"/>
              </a:rPr>
              <a:t>Here, we make the claim of this project.</a:t>
            </a:r>
            <a:endParaRPr lang="zh-TW" altLang="en-US" dirty="0" smtClean="0">
              <a:latin typeface="Arial" pitchFamily="34" charset="0"/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44479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dirty="0" smtClean="0"/>
              <a:t>Here</a:t>
            </a:r>
            <a:r>
              <a:rPr lang="en-US" baseline="0" dirty="0" smtClean="0"/>
              <a:t> is our proposed solution.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7F18D2-2977-429E-8B6D-22778A44E64D}" type="slidenum">
              <a:rPr lang="zh-TW" altLang="en-US" smtClean="0"/>
              <a:pPr/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36232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1AE4675-46EC-4EDF-89E2-3C4CC1C64A21}" type="slidenum">
              <a:rPr lang="zh-TW" altLang="en-US" sz="1200">
                <a:ea typeface="PMingLiU" pitchFamily="18" charset="-120"/>
              </a:rPr>
              <a:pPr eaLnBrk="1" hangingPunct="1"/>
              <a:t>8</a:t>
            </a:fld>
            <a:endParaRPr lang="en-US" altLang="zh-TW" sz="1200">
              <a:ea typeface="PMingLiU" pitchFamily="18" charset="-12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zh-TW" baseline="0" dirty="0" smtClean="0">
                <a:latin typeface="Arial" pitchFamily="34" charset="0"/>
                <a:ea typeface="PMingLiU" pitchFamily="18" charset="-120"/>
              </a:rPr>
              <a:t>In the rest of this presentation, I’m going to talk about following contents:</a:t>
            </a:r>
          </a:p>
        </p:txBody>
      </p:sp>
    </p:spTree>
    <p:extLst>
      <p:ext uri="{BB962C8B-B14F-4D97-AF65-F5344CB8AC3E}">
        <p14:creationId xmlns:p14="http://schemas.microsoft.com/office/powerpoint/2010/main" val="19463709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1AE4675-46EC-4EDF-89E2-3C4CC1C64A21}" type="slidenum">
              <a:rPr lang="zh-TW" altLang="en-US" sz="1200">
                <a:ea typeface="PMingLiU" pitchFamily="18" charset="-120"/>
              </a:rPr>
              <a:pPr eaLnBrk="1" hangingPunct="1"/>
              <a:t>9</a:t>
            </a:fld>
            <a:endParaRPr lang="en-US" altLang="zh-TW" sz="1200">
              <a:ea typeface="PMingLiU" pitchFamily="18" charset="-12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zh-TW" baseline="0" dirty="0" smtClean="0">
                <a:latin typeface="Arial" pitchFamily="34" charset="0"/>
                <a:ea typeface="PMingLiU" pitchFamily="18" charset="-120"/>
              </a:rPr>
              <a:t>In the rest of this presentation, I’m going to talk about following contents:</a:t>
            </a:r>
          </a:p>
        </p:txBody>
      </p:sp>
    </p:spTree>
    <p:extLst>
      <p:ext uri="{BB962C8B-B14F-4D97-AF65-F5344CB8AC3E}">
        <p14:creationId xmlns:p14="http://schemas.microsoft.com/office/powerpoint/2010/main" val="1947272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0BA4C9-2F9F-4941-AE8E-AC62D4D2183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1895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410D2D-20AB-4FDA-A7D1-25C10B534DA9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37638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8BEF21-3D8E-49E2-8FE9-D5A02E038BC2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95077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5760C2-38E4-496F-933D-2305F303D3F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79726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714D2E-7875-44F7-AD06-272F94F3FDC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70567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5E09B8-D849-4C92-A970-16FA4838A429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2180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9270A9-8D84-49FD-B2CD-C3D2813EE56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92272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497711-EAFB-4E5A-A951-28BB7421965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6738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96C-5FBF-454D-AED9-6FBC07E2617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4993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836DE4-103E-47E4-9B1A-63D8DBEAA21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5156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B7166F-8A7E-4E15-882C-A9C18C7F8E93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63268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41FC1-14D6-4CDA-B301-C72ECEE19E8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92883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PMingLiU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PMingLiU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PMingLiU" pitchFamily="18" charset="-120"/>
              </a:defRPr>
            </a:lvl1pPr>
          </a:lstStyle>
          <a:p>
            <a:fld id="{533C024B-1461-4457-9A28-300117C30C91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8"/>
          <p:cNvSpPr txBox="1">
            <a:spLocks noChangeArrowheads="1"/>
          </p:cNvSpPr>
          <p:nvPr/>
        </p:nvSpPr>
        <p:spPr bwMode="auto">
          <a:xfrm>
            <a:off x="152400" y="2590800"/>
            <a:ext cx="8839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zh-TW" sz="3600" dirty="0" smtClean="0">
                <a:solidFill>
                  <a:srgbClr val="4D4D4D"/>
                </a:solidFill>
                <a:latin typeface="Georgia" charset="0"/>
                <a:ea typeface="新細明體" charset="0"/>
                <a:cs typeface="新細明體" charset="0"/>
              </a:rPr>
              <a:t>Title</a:t>
            </a:r>
          </a:p>
        </p:txBody>
      </p:sp>
      <p:sp>
        <p:nvSpPr>
          <p:cNvPr id="2051" name="Text Box 9"/>
          <p:cNvSpPr txBox="1">
            <a:spLocks noChangeArrowheads="1"/>
          </p:cNvSpPr>
          <p:nvPr/>
        </p:nvSpPr>
        <p:spPr bwMode="auto">
          <a:xfrm>
            <a:off x="152400" y="3962400"/>
            <a:ext cx="8839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zh-TW" sz="2200" dirty="0" smtClean="0">
                <a:solidFill>
                  <a:srgbClr val="4D4D4D"/>
                </a:solidFill>
                <a:latin typeface="Georgia" charset="0"/>
                <a:ea typeface="新細明體" charset="0"/>
                <a:cs typeface="新細明體" charset="0"/>
              </a:rPr>
              <a:t>Your Name	</a:t>
            </a:r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76200" y="4419600"/>
            <a:ext cx="8839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zh-TW" sz="2200" dirty="0" smtClean="0">
                <a:solidFill>
                  <a:srgbClr val="4D4D4D"/>
                </a:solidFill>
                <a:latin typeface="Georgia" charset="0"/>
                <a:ea typeface="新細明體" charset="0"/>
                <a:cs typeface="新細明體" charset="0"/>
              </a:rPr>
              <a:t>Date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A4C9-2F9F-4941-AE8E-AC62D4D21837}" type="slidenum">
              <a:rPr lang="zh-TW" altLang="en-US" smtClean="0"/>
              <a:pPr/>
              <a:t>1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9"/>
          <p:cNvSpPr>
            <a:spLocks noChangeArrowheads="1"/>
          </p:cNvSpPr>
          <p:nvPr/>
        </p:nvSpPr>
        <p:spPr bwMode="auto">
          <a:xfrm>
            <a:off x="373063" y="152400"/>
            <a:ext cx="68532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150000"/>
              </a:lnSpc>
              <a:defRPr/>
            </a:pPr>
            <a:r>
              <a:rPr lang="en-US" altLang="zh-TW" sz="3600" dirty="0" smtClean="0">
                <a:solidFill>
                  <a:srgbClr val="4D4D4D"/>
                </a:solidFill>
                <a:latin typeface="Georgia" pitchFamily="18" charset="0"/>
                <a:ea typeface="PMingLiU" pitchFamily="18" charset="-120"/>
              </a:rPr>
              <a:t>Experimental Results</a:t>
            </a:r>
            <a:endParaRPr lang="en-US" altLang="zh-TW" sz="3600" dirty="0">
              <a:solidFill>
                <a:srgbClr val="4D4D4D"/>
              </a:solidFill>
              <a:latin typeface="Georgia" pitchFamily="18" charset="0"/>
              <a:ea typeface="PMingLiU" pitchFamily="18" charset="-120"/>
            </a:endParaRPr>
          </a:p>
        </p:txBody>
      </p:sp>
      <p:sp>
        <p:nvSpPr>
          <p:cNvPr id="3075" name="Content Placeholder 1"/>
          <p:cNvSpPr>
            <a:spLocks noGrp="1"/>
          </p:cNvSpPr>
          <p:nvPr>
            <p:ph/>
          </p:nvPr>
        </p:nvSpPr>
        <p:spPr>
          <a:xfrm>
            <a:off x="533400" y="1447800"/>
            <a:ext cx="8229600" cy="44196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charset="0"/>
              <a:buChar char="§"/>
              <a:defRPr/>
            </a:pPr>
            <a:endParaRPr lang="en-US" altLang="zh-TW" sz="2000" dirty="0" smtClean="0">
              <a:solidFill>
                <a:srgbClr val="4D4D4D"/>
              </a:solidFill>
              <a:latin typeface="Georgia" charset="0"/>
              <a:ea typeface="新細明體" charset="0"/>
              <a:cs typeface="新細明體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60C2-38E4-496F-933D-2305F303D3F1}" type="slidenum">
              <a:rPr lang="zh-TW" altLang="en-US" smtClean="0"/>
              <a:pPr/>
              <a:t>10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4988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9"/>
          <p:cNvSpPr>
            <a:spLocks noChangeArrowheads="1"/>
          </p:cNvSpPr>
          <p:nvPr/>
        </p:nvSpPr>
        <p:spPr bwMode="auto">
          <a:xfrm>
            <a:off x="373063" y="152400"/>
            <a:ext cx="68532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150000"/>
              </a:lnSpc>
              <a:defRPr/>
            </a:pPr>
            <a:r>
              <a:rPr lang="en-US" altLang="zh-TW" sz="3600" dirty="0" smtClean="0">
                <a:solidFill>
                  <a:srgbClr val="4D4D4D"/>
                </a:solidFill>
                <a:latin typeface="Georgia" pitchFamily="18" charset="0"/>
                <a:ea typeface="PMingLiU" pitchFamily="18" charset="-120"/>
              </a:rPr>
              <a:t>Experimental Analysis</a:t>
            </a:r>
            <a:endParaRPr lang="en-US" altLang="zh-TW" sz="3600" dirty="0">
              <a:solidFill>
                <a:srgbClr val="4D4D4D"/>
              </a:solidFill>
              <a:latin typeface="Georgia" pitchFamily="18" charset="0"/>
              <a:ea typeface="PMingLiU" pitchFamily="18" charset="-120"/>
            </a:endParaRPr>
          </a:p>
        </p:txBody>
      </p:sp>
      <p:sp>
        <p:nvSpPr>
          <p:cNvPr id="3075" name="Content Placeholder 1"/>
          <p:cNvSpPr>
            <a:spLocks noGrp="1"/>
          </p:cNvSpPr>
          <p:nvPr>
            <p:ph/>
          </p:nvPr>
        </p:nvSpPr>
        <p:spPr>
          <a:xfrm>
            <a:off x="533400" y="1447800"/>
            <a:ext cx="8229600" cy="44196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charset="0"/>
              <a:buChar char="§"/>
              <a:defRPr/>
            </a:pPr>
            <a:endParaRPr lang="en-US" altLang="zh-TW" sz="2000" dirty="0" smtClean="0">
              <a:solidFill>
                <a:srgbClr val="4D4D4D"/>
              </a:solidFill>
              <a:latin typeface="Georgia" charset="0"/>
              <a:ea typeface="新細明體" charset="0"/>
              <a:cs typeface="新細明體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60C2-38E4-496F-933D-2305F303D3F1}" type="slidenum">
              <a:rPr lang="zh-TW" altLang="en-US" smtClean="0"/>
              <a:pPr/>
              <a:t>11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7984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5"/>
          <p:cNvSpPr>
            <a:spLocks noChangeArrowheads="1"/>
          </p:cNvSpPr>
          <p:nvPr/>
        </p:nvSpPr>
        <p:spPr bwMode="auto">
          <a:xfrm>
            <a:off x="373063" y="152400"/>
            <a:ext cx="68532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en-US" altLang="zh-TW" sz="3600" dirty="0">
                <a:solidFill>
                  <a:srgbClr val="4D4D4D"/>
                </a:solidFill>
                <a:latin typeface="Georgia" charset="0"/>
                <a:ea typeface="新細明體" charset="0"/>
                <a:cs typeface="新細明體" charset="0"/>
              </a:rPr>
              <a:t>Conclusion and Future </a:t>
            </a:r>
            <a:r>
              <a:rPr lang="en-US" altLang="zh-TW" sz="3600" dirty="0" smtClean="0">
                <a:solidFill>
                  <a:srgbClr val="4D4D4D"/>
                </a:solidFill>
                <a:latin typeface="Georgia" charset="0"/>
                <a:ea typeface="新細明體" charset="0"/>
                <a:cs typeface="新細明體" charset="0"/>
              </a:rPr>
              <a:t>Work</a:t>
            </a:r>
            <a:endParaRPr lang="en-US" altLang="zh-TW" sz="3600" dirty="0">
              <a:solidFill>
                <a:srgbClr val="4D4D4D"/>
              </a:solidFill>
              <a:latin typeface="Georgia" charset="0"/>
              <a:ea typeface="新細明體" charset="0"/>
              <a:cs typeface="新細明體" charset="0"/>
            </a:endParaRPr>
          </a:p>
        </p:txBody>
      </p:sp>
      <p:sp>
        <p:nvSpPr>
          <p:cNvPr id="53250" name="Content Placeholder 2"/>
          <p:cNvSpPr txBox="1">
            <a:spLocks/>
          </p:cNvSpPr>
          <p:nvPr/>
        </p:nvSpPr>
        <p:spPr bwMode="auto">
          <a:xfrm>
            <a:off x="9525" y="1752600"/>
            <a:ext cx="90678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en-US" sz="2000" dirty="0">
              <a:solidFill>
                <a:srgbClr val="4D4D4D"/>
              </a:solidFill>
              <a:latin typeface="Georgia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60C2-38E4-496F-933D-2305F303D3F1}" type="slidenum">
              <a:rPr lang="zh-TW" altLang="en-US" smtClean="0"/>
              <a:pPr/>
              <a:t>12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5"/>
          <p:cNvSpPr>
            <a:spLocks noChangeArrowheads="1"/>
          </p:cNvSpPr>
          <p:nvPr/>
        </p:nvSpPr>
        <p:spPr bwMode="auto">
          <a:xfrm>
            <a:off x="373063" y="152400"/>
            <a:ext cx="68532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en-US" altLang="zh-TW" sz="3600" dirty="0" smtClean="0">
                <a:solidFill>
                  <a:srgbClr val="4D4D4D"/>
                </a:solidFill>
                <a:latin typeface="Georgia" charset="0"/>
                <a:ea typeface="新細明體" charset="0"/>
                <a:cs typeface="新細明體" charset="0"/>
              </a:rPr>
              <a:t>References</a:t>
            </a:r>
            <a:endParaRPr lang="en-US" altLang="zh-TW" sz="3600" dirty="0">
              <a:solidFill>
                <a:srgbClr val="4D4D4D"/>
              </a:solidFill>
              <a:latin typeface="Georgia" charset="0"/>
              <a:ea typeface="新細明體" charset="0"/>
              <a:cs typeface="新細明體" charset="0"/>
            </a:endParaRPr>
          </a:p>
        </p:txBody>
      </p:sp>
      <p:sp>
        <p:nvSpPr>
          <p:cNvPr id="53250" name="Content Placeholder 2"/>
          <p:cNvSpPr txBox="1">
            <a:spLocks/>
          </p:cNvSpPr>
          <p:nvPr/>
        </p:nvSpPr>
        <p:spPr bwMode="auto">
          <a:xfrm>
            <a:off x="9525" y="1752600"/>
            <a:ext cx="90678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en-US" sz="2000" dirty="0">
              <a:solidFill>
                <a:srgbClr val="4D4D4D"/>
              </a:solidFill>
              <a:latin typeface="Georgia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60C2-38E4-496F-933D-2305F303D3F1}" type="slidenum">
              <a:rPr lang="zh-TW" altLang="en-US" smtClean="0"/>
              <a:pPr/>
              <a:t>13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0805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5"/>
          <p:cNvSpPr>
            <a:spLocks noChangeArrowheads="1"/>
          </p:cNvSpPr>
          <p:nvPr/>
        </p:nvSpPr>
        <p:spPr bwMode="auto">
          <a:xfrm>
            <a:off x="373063" y="152400"/>
            <a:ext cx="68532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3600">
                <a:solidFill>
                  <a:srgbClr val="4D4D4D"/>
                </a:solidFill>
                <a:latin typeface="Georgia" pitchFamily="18" charset="0"/>
                <a:ea typeface="PMingLiU" pitchFamily="18" charset="-120"/>
              </a:rPr>
              <a:t>Motivation</a:t>
            </a:r>
            <a:endParaRPr lang="en-US" altLang="zh-TW" sz="3600">
              <a:solidFill>
                <a:srgbClr val="4D4D4D"/>
              </a:solidFill>
              <a:latin typeface="Georgia" pitchFamily="18" charset="0"/>
              <a:ea typeface="PMingLiU" pitchFamily="18" charset="-12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60C2-38E4-496F-933D-2305F303D3F1}" type="slidenum">
              <a:rPr lang="zh-TW" altLang="en-US" smtClean="0"/>
              <a:pPr/>
              <a:t>2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5"/>
          <p:cNvSpPr>
            <a:spLocks noChangeArrowheads="1"/>
          </p:cNvSpPr>
          <p:nvPr/>
        </p:nvSpPr>
        <p:spPr bwMode="auto">
          <a:xfrm>
            <a:off x="373063" y="152400"/>
            <a:ext cx="68532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ja-JP" sz="3600">
                <a:solidFill>
                  <a:srgbClr val="4D4D4D"/>
                </a:solidFill>
                <a:latin typeface="Georgia" pitchFamily="18" charset="0"/>
                <a:ea typeface="PMingLiU" pitchFamily="18" charset="-120"/>
              </a:rPr>
              <a:t>Background</a:t>
            </a:r>
            <a:endParaRPr lang="en-US" altLang="zh-TW" sz="3600">
              <a:solidFill>
                <a:srgbClr val="4D4D4D"/>
              </a:solidFill>
              <a:latin typeface="Georgia" pitchFamily="18" charset="0"/>
              <a:ea typeface="PMingLiU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5"/>
          <p:cNvSpPr>
            <a:spLocks noChangeArrowheads="1"/>
          </p:cNvSpPr>
          <p:nvPr/>
        </p:nvSpPr>
        <p:spPr bwMode="auto">
          <a:xfrm>
            <a:off x="373063" y="152400"/>
            <a:ext cx="68532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en-US" altLang="zh-TW" sz="3600" dirty="0">
                <a:solidFill>
                  <a:srgbClr val="4D4D4D"/>
                </a:solidFill>
                <a:latin typeface="Georgia" charset="0"/>
                <a:ea typeface="新細明體" charset="0"/>
                <a:cs typeface="新細明體" charset="0"/>
              </a:rPr>
              <a:t>Related Work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60C2-38E4-496F-933D-2305F303D3F1}" type="slidenum">
              <a:rPr lang="zh-TW" altLang="en-US" smtClean="0"/>
              <a:pPr/>
              <a:t>4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5"/>
          <p:cNvSpPr>
            <a:spLocks noChangeArrowheads="1"/>
          </p:cNvSpPr>
          <p:nvPr/>
        </p:nvSpPr>
        <p:spPr bwMode="auto">
          <a:xfrm>
            <a:off x="373063" y="152400"/>
            <a:ext cx="68532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ja-JP" sz="3600" dirty="0" smtClean="0">
                <a:solidFill>
                  <a:srgbClr val="4D4D4D"/>
                </a:solidFill>
                <a:latin typeface="Georgia" pitchFamily="18" charset="0"/>
                <a:ea typeface="PMingLiU" pitchFamily="18" charset="-120"/>
              </a:rPr>
              <a:t>Claim / Target Task</a:t>
            </a:r>
            <a:endParaRPr lang="en-US" altLang="zh-TW" sz="3600" dirty="0">
              <a:solidFill>
                <a:srgbClr val="4D4D4D"/>
              </a:solidFill>
              <a:latin typeface="Georgia" pitchFamily="18" charset="0"/>
              <a:ea typeface="PMingLiU" pitchFamily="18" charset="-12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60C2-38E4-496F-933D-2305F303D3F1}" type="slidenum">
              <a:rPr lang="zh-TW" altLang="en-US" smtClean="0"/>
              <a:pPr/>
              <a:t>5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5"/>
          <p:cNvSpPr>
            <a:spLocks noChangeArrowheads="1"/>
          </p:cNvSpPr>
          <p:nvPr/>
        </p:nvSpPr>
        <p:spPr bwMode="auto">
          <a:xfrm>
            <a:off x="373063" y="152400"/>
            <a:ext cx="87709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ja-JP" sz="3600" dirty="0" smtClean="0">
                <a:solidFill>
                  <a:srgbClr val="4D4D4D"/>
                </a:solidFill>
                <a:latin typeface="Georgia" pitchFamily="18" charset="0"/>
                <a:ea typeface="PMingLiU" pitchFamily="18" charset="-120"/>
              </a:rPr>
              <a:t>An Intuitive Figure Showing WHY </a:t>
            </a:r>
            <a:r>
              <a:rPr lang="en-US" altLang="ja-JP" sz="3600" dirty="0" smtClean="0">
                <a:solidFill>
                  <a:srgbClr val="4D4D4D"/>
                </a:solidFill>
                <a:latin typeface="Georgia" pitchFamily="18" charset="0"/>
                <a:ea typeface="PMingLiU" pitchFamily="18" charset="-120"/>
              </a:rPr>
              <a:t>Claim</a:t>
            </a:r>
            <a:endParaRPr lang="en-US" altLang="zh-TW" sz="3600" dirty="0">
              <a:solidFill>
                <a:srgbClr val="4D4D4D"/>
              </a:solidFill>
              <a:latin typeface="Georgia" pitchFamily="18" charset="0"/>
              <a:ea typeface="PMingLiU" pitchFamily="18" charset="-12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60C2-38E4-496F-933D-2305F303D3F1}" type="slidenum">
              <a:rPr lang="zh-TW" altLang="en-US" smtClean="0"/>
              <a:pPr/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544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5"/>
          <p:cNvSpPr>
            <a:spLocks noChangeArrowheads="1"/>
          </p:cNvSpPr>
          <p:nvPr/>
        </p:nvSpPr>
        <p:spPr bwMode="auto">
          <a:xfrm>
            <a:off x="373063" y="152400"/>
            <a:ext cx="68532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ja-JP" sz="3600" dirty="0">
                <a:solidFill>
                  <a:srgbClr val="4D4D4D"/>
                </a:solidFill>
                <a:latin typeface="Georgia" pitchFamily="18" charset="0"/>
                <a:ea typeface="PMingLiU" pitchFamily="18" charset="-120"/>
              </a:rPr>
              <a:t>Proposed Solution</a:t>
            </a:r>
            <a:endParaRPr lang="en-US" altLang="zh-TW" sz="3600" dirty="0">
              <a:solidFill>
                <a:srgbClr val="4D4D4D"/>
              </a:solidFill>
              <a:latin typeface="Georgia" pitchFamily="18" charset="0"/>
              <a:ea typeface="PMingLiU" pitchFamily="18" charset="-120"/>
            </a:endParaRPr>
          </a:p>
        </p:txBody>
      </p:sp>
      <p:sp>
        <p:nvSpPr>
          <p:cNvPr id="2" name="AutoShape 2" descr="Inline image 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10" descr="https://www.uni-marburg.de/sprachenzentrum/sprachen-tandem/icons/classic-timer-ico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77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9"/>
          <p:cNvSpPr>
            <a:spLocks noChangeArrowheads="1"/>
          </p:cNvSpPr>
          <p:nvPr/>
        </p:nvSpPr>
        <p:spPr bwMode="auto">
          <a:xfrm>
            <a:off x="373063" y="152400"/>
            <a:ext cx="68532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150000"/>
              </a:lnSpc>
              <a:defRPr/>
            </a:pPr>
            <a:r>
              <a:rPr lang="en-US" altLang="zh-TW" sz="3600" dirty="0">
                <a:solidFill>
                  <a:srgbClr val="4D4D4D"/>
                </a:solidFill>
                <a:latin typeface="Georgia" pitchFamily="18" charset="0"/>
                <a:ea typeface="PMingLiU" pitchFamily="18" charset="-120"/>
              </a:rPr>
              <a:t>Implementation</a:t>
            </a:r>
          </a:p>
        </p:txBody>
      </p:sp>
      <p:sp>
        <p:nvSpPr>
          <p:cNvPr id="3075" name="Content Placeholder 1"/>
          <p:cNvSpPr>
            <a:spLocks noGrp="1"/>
          </p:cNvSpPr>
          <p:nvPr>
            <p:ph/>
          </p:nvPr>
        </p:nvSpPr>
        <p:spPr>
          <a:xfrm>
            <a:off x="533400" y="1447800"/>
            <a:ext cx="8229600" cy="44196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charset="0"/>
              <a:buChar char="§"/>
              <a:defRPr/>
            </a:pPr>
            <a:endParaRPr lang="en-US" altLang="zh-TW" sz="2000" dirty="0" smtClean="0">
              <a:solidFill>
                <a:srgbClr val="4D4D4D"/>
              </a:solidFill>
              <a:latin typeface="Georgia" charset="0"/>
              <a:ea typeface="新細明體" charset="0"/>
              <a:cs typeface="新細明體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60C2-38E4-496F-933D-2305F303D3F1}" type="slidenum">
              <a:rPr lang="zh-TW" altLang="en-US" smtClean="0"/>
              <a:pPr/>
              <a:t>8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9"/>
          <p:cNvSpPr>
            <a:spLocks noChangeArrowheads="1"/>
          </p:cNvSpPr>
          <p:nvPr/>
        </p:nvSpPr>
        <p:spPr bwMode="auto">
          <a:xfrm>
            <a:off x="373063" y="152400"/>
            <a:ext cx="68532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150000"/>
              </a:lnSpc>
              <a:defRPr/>
            </a:pPr>
            <a:r>
              <a:rPr lang="en-US" altLang="zh-TW" sz="3600" dirty="0" smtClean="0">
                <a:solidFill>
                  <a:srgbClr val="4D4D4D"/>
                </a:solidFill>
                <a:latin typeface="Georgia" pitchFamily="18" charset="0"/>
                <a:ea typeface="PMingLiU" pitchFamily="18" charset="-120"/>
              </a:rPr>
              <a:t>Data Summary</a:t>
            </a:r>
            <a:endParaRPr lang="en-US" altLang="zh-TW" sz="3600" dirty="0">
              <a:solidFill>
                <a:srgbClr val="4D4D4D"/>
              </a:solidFill>
              <a:latin typeface="Georgia" pitchFamily="18" charset="0"/>
              <a:ea typeface="PMingLiU" pitchFamily="18" charset="-120"/>
            </a:endParaRPr>
          </a:p>
        </p:txBody>
      </p:sp>
      <p:sp>
        <p:nvSpPr>
          <p:cNvPr id="3075" name="Content Placeholder 1"/>
          <p:cNvSpPr>
            <a:spLocks noGrp="1"/>
          </p:cNvSpPr>
          <p:nvPr>
            <p:ph/>
          </p:nvPr>
        </p:nvSpPr>
        <p:spPr>
          <a:xfrm>
            <a:off x="533400" y="1447800"/>
            <a:ext cx="8229600" cy="44196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charset="0"/>
              <a:buChar char="§"/>
              <a:defRPr/>
            </a:pPr>
            <a:endParaRPr lang="en-US" altLang="zh-TW" sz="2000" dirty="0" smtClean="0">
              <a:solidFill>
                <a:srgbClr val="4D4D4D"/>
              </a:solidFill>
              <a:latin typeface="Georgia" charset="0"/>
              <a:ea typeface="新細明體" charset="0"/>
              <a:cs typeface="新細明體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760C2-38E4-496F-933D-2305F303D3F1}" type="slidenum">
              <a:rPr lang="zh-TW" altLang="en-US" smtClean="0"/>
              <a:pPr/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6107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3832</TotalTime>
  <Words>145</Words>
  <Application>Microsoft Macintosh PowerPoint</Application>
  <PresentationFormat>On-screen Show (4:3)</PresentationFormat>
  <Paragraphs>45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Georgia</vt:lpstr>
      <vt:lpstr>ＭＳ Ｐゴシック</vt:lpstr>
      <vt:lpstr>PMingLiU</vt:lpstr>
      <vt:lpstr>Wingdings</vt:lpstr>
      <vt:lpstr>新細明體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Microsoft Office User</cp:lastModifiedBy>
  <cp:revision>249</cp:revision>
  <cp:lastPrinted>2014-10-01T00:28:47Z</cp:lastPrinted>
  <dcterms:created xsi:type="dcterms:W3CDTF">2009-01-05T15:07:26Z</dcterms:created>
  <dcterms:modified xsi:type="dcterms:W3CDTF">2019-03-20T16:13:26Z</dcterms:modified>
</cp:coreProperties>
</file>